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61" r:id="rId4"/>
    <p:sldId id="262" r:id="rId5"/>
    <p:sldId id="265" r:id="rId6"/>
    <p:sldId id="266" r:id="rId7"/>
    <p:sldId id="267" r:id="rId8"/>
    <p:sldId id="25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B487F9-584B-6A40-98EB-A6B7ECB94675}" v="2" dt="2025-05-28T20:38:26.4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56"/>
    <p:restoredTop sz="94687"/>
  </p:normalViewPr>
  <p:slideViewPr>
    <p:cSldViewPr snapToGrid="0">
      <p:cViewPr varScale="1">
        <p:scale>
          <a:sx n="152" d="100"/>
          <a:sy n="152" d="100"/>
        </p:scale>
        <p:origin x="192" y="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98E3B-9AE2-23CE-05C5-92AA74C464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EB8B38-BD84-48E2-349E-5492555501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06413-327F-A6F9-9025-C929CB504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B50-6472-AF43-A869-51A8DC13DFE0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AB2D7-5B4F-6C39-420B-751FD3204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CC0DC-30A3-535E-ECC9-5581FBBD6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06A04-8E1F-4947-AC83-5A34FD0E7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55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91F9F-2548-8867-C8D1-045EFB571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7A8550-A968-2CC2-1892-B4A904801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BBFB2-C2EC-78B8-A366-E715109CA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B50-6472-AF43-A869-51A8DC13DFE0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51468-EE4D-0315-F34C-6DD7122F6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EADB0-FCBD-6B8B-B31E-950CB6328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06A04-8E1F-4947-AC83-5A34FD0E7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879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2EB905-E8D9-B8CE-FCF2-7C39E29A14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F59D4C-FD6B-5D65-7D95-8B511EF1A9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DB620-B84F-2587-8FA9-15C13B5E6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B50-6472-AF43-A869-51A8DC13DFE0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8F33C-C2DA-1E1B-E1B9-B04A8F109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5E382-0CF2-5F9D-04EA-81A7F823A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06A04-8E1F-4947-AC83-5A34FD0E7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66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0E9C3-CEB0-1649-DE86-753DA76F3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72615-A488-A854-EE98-7B5B2C228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81021-86B7-19D7-4885-F4E9A86AA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B50-6472-AF43-A869-51A8DC13DFE0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30949-91BB-F01D-78BF-C1A040BB8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9D14E-56B4-AF06-D101-D4BE3ADB4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06A04-8E1F-4947-AC83-5A34FD0E7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276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1A659-59E2-ACB4-A9B0-3F8F7DB10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5B67C-204B-90E9-ABF9-9D1FDFA45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78328-B925-9349-1BF1-6DBE1A955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B50-6472-AF43-A869-51A8DC13DFE0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9AAD7C-E4DB-82D8-FC7D-6FB3C6E0B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A6019-6CB9-EFFA-30DF-5561E361E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06A04-8E1F-4947-AC83-5A34FD0E7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89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C3FE7-74F0-9650-147C-4F8874079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191D5-C369-D838-6A88-07DE063020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40482B-E3A0-00B4-C192-9C95FD884D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724AE3-3281-F1E5-9538-F2A95338A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B50-6472-AF43-A869-51A8DC13DFE0}" type="datetimeFigureOut">
              <a:rPr lang="en-US" smtClean="0"/>
              <a:t>5/28/25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DB290-9747-0FAC-A76C-C714D99EE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212F2-DD65-71AA-318D-A606FF198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06A04-8E1F-4947-AC83-5A34FD0E7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862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606D6-C2AF-9871-A892-666D94849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FEF89-E846-AE01-7C55-D8BCD742D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2290C-12CE-0D5A-10AD-13614BA59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993509-6567-B39B-246C-1CCE0913D3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37BA75-F11A-6FBF-7EB2-497A0E7B59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090AFE-2044-9157-85B0-73EF6E0A3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B50-6472-AF43-A869-51A8DC13DFE0}" type="datetimeFigureOut">
              <a:rPr lang="en-US" smtClean="0"/>
              <a:t>5/28/25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CF0825-A658-F254-D418-26DEAABB5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54F9F8-2502-DCCD-2B7A-0A376420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06A04-8E1F-4947-AC83-5A34FD0E7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0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ECBD8-55AA-7F68-BA29-2A3B5088C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009C4D-7F75-4F38-CF68-D5276466A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B50-6472-AF43-A869-51A8DC13DFE0}" type="datetimeFigureOut">
              <a:rPr lang="en-US" smtClean="0"/>
              <a:t>5/28/25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F2030-E24B-1185-2952-5003E2A6A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7EE7D-C87D-A3FA-C6BC-85118527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06A04-8E1F-4947-AC83-5A34FD0E7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36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2699B0-8382-1420-7796-202D721A5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B50-6472-AF43-A869-51A8DC13DFE0}" type="datetimeFigureOut">
              <a:rPr lang="en-US" smtClean="0"/>
              <a:t>5/28/25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8A8484-870F-74C1-D746-E258E9A1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C1203E-CF52-0FCD-DCD9-B1D694857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06A04-8E1F-4947-AC83-5A34FD0E7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03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B3391-707D-340E-4BC0-59BAF2EBC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7AC97-A01E-403C-FAC5-17EBA8AF4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581466-FDD8-F751-D07C-E8C176FB21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D02D52-9AA5-2D60-7D03-A671EE77E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B50-6472-AF43-A869-51A8DC13DFE0}" type="datetimeFigureOut">
              <a:rPr lang="en-US" smtClean="0"/>
              <a:t>5/28/25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6ECC2D-597C-7C35-510F-525789D20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AC06E-5688-6338-C113-81CAD4733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06A04-8E1F-4947-AC83-5A34FD0E7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00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32C28-E8CA-0066-D7AA-27D97A519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460C8C-BB4D-D5D4-B5CF-75737950B0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A263-F7B5-5728-1EDD-DE20DDEAC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14B84C-9D65-AF8B-13E1-CE5189404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FB50-6472-AF43-A869-51A8DC13DFE0}" type="datetimeFigureOut">
              <a:rPr lang="en-US" smtClean="0"/>
              <a:t>5/28/25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877255-FA7C-DF3F-513E-023867E1B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C883FC-2A18-5090-390C-99E76EB1F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06A04-8E1F-4947-AC83-5A34FD0E7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345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FD8960-BA33-D992-A9A0-4FF05CA37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97F55-175B-9E16-1955-CF3278590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35A13-13CE-BFB2-9B92-AE133FAD4B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3AFB50-6472-AF43-A869-51A8DC13DFE0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AB46D-C2C8-42A6-50DE-50C79F38F1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313CA-DD76-5DB4-7DC7-276060ACC9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A06A04-8E1F-4947-AC83-5A34FD0E7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7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BDD2B-19EE-24B3-C233-7238CB0F25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SPIRITS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653E2-CD2F-0DE3-841D-155FB92C6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Készítette</a:t>
            </a:r>
            <a:r>
              <a:rPr lang="en-US" dirty="0"/>
              <a:t> : Keresztes Kolos</a:t>
            </a:r>
          </a:p>
        </p:txBody>
      </p:sp>
    </p:spTree>
    <p:extLst>
      <p:ext uri="{BB962C8B-B14F-4D97-AF65-F5344CB8AC3E}">
        <p14:creationId xmlns:p14="http://schemas.microsoft.com/office/powerpoint/2010/main" val="1198675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D18D1-352D-41F3-3BD6-D0C5B962B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feladat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4B9A5-62A2-249C-7022-D75BC457F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Az </a:t>
            </a:r>
            <a:r>
              <a:rPr lang="en-US" dirty="0" err="1"/>
              <a:t>alkalmazás</a:t>
            </a:r>
            <a:r>
              <a:rPr lang="en-US" dirty="0"/>
              <a:t> </a:t>
            </a:r>
            <a:r>
              <a:rPr lang="en-US" dirty="0" err="1"/>
              <a:t>azért</a:t>
            </a:r>
            <a:r>
              <a:rPr lang="en-US" dirty="0"/>
              <a:t> </a:t>
            </a:r>
            <a:r>
              <a:rPr lang="en-US" dirty="0" err="1"/>
              <a:t>jött</a:t>
            </a:r>
            <a:r>
              <a:rPr lang="en-US" dirty="0"/>
              <a:t> </a:t>
            </a:r>
            <a:r>
              <a:rPr lang="en-US" dirty="0" err="1"/>
              <a:t>létre</a:t>
            </a:r>
            <a:r>
              <a:rPr lang="en-US" dirty="0"/>
              <a:t>, </a:t>
            </a:r>
            <a:r>
              <a:rPr lang="en-US" dirty="0" err="1"/>
              <a:t>mert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igazán</a:t>
            </a:r>
            <a:r>
              <a:rPr lang="en-US" dirty="0"/>
              <a:t> van </a:t>
            </a:r>
            <a:r>
              <a:rPr lang="en-US" dirty="0" err="1"/>
              <a:t>olyan</a:t>
            </a:r>
            <a:r>
              <a:rPr lang="en-US" dirty="0"/>
              <a:t> </a:t>
            </a:r>
            <a:r>
              <a:rPr lang="en-US" dirty="0" err="1"/>
              <a:t>alkalmazás</a:t>
            </a:r>
            <a:r>
              <a:rPr lang="en-US" dirty="0"/>
              <a:t> </a:t>
            </a:r>
            <a:r>
              <a:rPr lang="en-US" dirty="0" err="1"/>
              <a:t>vagy</a:t>
            </a:r>
            <a:r>
              <a:rPr lang="en-US" dirty="0"/>
              <a:t> </a:t>
            </a:r>
            <a:r>
              <a:rPr lang="en-US" dirty="0" err="1"/>
              <a:t>felület</a:t>
            </a:r>
            <a:r>
              <a:rPr lang="en-US" dirty="0"/>
              <a:t>, </a:t>
            </a:r>
            <a:r>
              <a:rPr lang="en-US" dirty="0" err="1"/>
              <a:t>ahol</a:t>
            </a:r>
            <a:r>
              <a:rPr lang="en-US" dirty="0"/>
              <a:t> </a:t>
            </a:r>
            <a:r>
              <a:rPr lang="en-US" dirty="0" err="1"/>
              <a:t>összefoglalóan</a:t>
            </a:r>
            <a:r>
              <a:rPr lang="en-US" dirty="0"/>
              <a:t> </a:t>
            </a:r>
            <a:r>
              <a:rPr lang="en-US" dirty="0" err="1"/>
              <a:t>lehetne</a:t>
            </a:r>
            <a:r>
              <a:rPr lang="en-US" dirty="0"/>
              <a:t> </a:t>
            </a:r>
            <a:r>
              <a:rPr lang="en-US" dirty="0" err="1"/>
              <a:t>minőségi</a:t>
            </a:r>
            <a:r>
              <a:rPr lang="en-US" dirty="0"/>
              <a:t> </a:t>
            </a:r>
            <a:r>
              <a:rPr lang="en-US" dirty="0" err="1"/>
              <a:t>spiritekről</a:t>
            </a:r>
            <a:r>
              <a:rPr lang="en-US" dirty="0"/>
              <a:t> </a:t>
            </a:r>
            <a:r>
              <a:rPr lang="en-US" dirty="0" err="1"/>
              <a:t>olvasni</a:t>
            </a:r>
            <a:r>
              <a:rPr lang="en-US" dirty="0"/>
              <a:t>. Az </a:t>
            </a:r>
            <a:r>
              <a:rPr lang="en-US" dirty="0" err="1"/>
              <a:t>alkalmazás</a:t>
            </a:r>
            <a:r>
              <a:rPr lang="en-US" dirty="0"/>
              <a:t> </a:t>
            </a:r>
            <a:r>
              <a:rPr lang="en-US" dirty="0" err="1"/>
              <a:t>célközönsége</a:t>
            </a:r>
            <a:r>
              <a:rPr lang="en-US" dirty="0"/>
              <a:t> </a:t>
            </a:r>
            <a:r>
              <a:rPr lang="en-US" dirty="0" err="1"/>
              <a:t>azon</a:t>
            </a:r>
            <a:r>
              <a:rPr lang="en-US" dirty="0"/>
              <a:t> </a:t>
            </a:r>
            <a:r>
              <a:rPr lang="en-US" dirty="0" err="1"/>
              <a:t>emberek</a:t>
            </a:r>
            <a:r>
              <a:rPr lang="en-US" dirty="0"/>
              <a:t> </a:t>
            </a:r>
            <a:r>
              <a:rPr lang="en-US" dirty="0" err="1"/>
              <a:t>lennének</a:t>
            </a:r>
            <a:r>
              <a:rPr lang="en-US" dirty="0"/>
              <a:t>, </a:t>
            </a:r>
            <a:r>
              <a:rPr lang="en-US" dirty="0" err="1"/>
              <a:t>akik</a:t>
            </a:r>
            <a:r>
              <a:rPr lang="en-US" dirty="0"/>
              <a:t> </a:t>
            </a:r>
            <a:r>
              <a:rPr lang="en-US" dirty="0" err="1"/>
              <a:t>szeretnének</a:t>
            </a:r>
            <a:r>
              <a:rPr lang="en-US" dirty="0"/>
              <a:t> </a:t>
            </a:r>
            <a:r>
              <a:rPr lang="en-US" dirty="0" err="1"/>
              <a:t>úgy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minőségi</a:t>
            </a:r>
            <a:r>
              <a:rPr lang="en-US" dirty="0"/>
              <a:t> </a:t>
            </a:r>
            <a:r>
              <a:rPr lang="en-US" dirty="0" err="1"/>
              <a:t>spiriteket</a:t>
            </a:r>
            <a:r>
              <a:rPr lang="en-US" dirty="0"/>
              <a:t> </a:t>
            </a:r>
            <a:r>
              <a:rPr lang="en-US" dirty="0" err="1"/>
              <a:t>kipróbálni</a:t>
            </a:r>
            <a:r>
              <a:rPr lang="en-US" dirty="0"/>
              <a:t>, </a:t>
            </a:r>
            <a:r>
              <a:rPr lang="en-US" dirty="0" err="1"/>
              <a:t>továbbá</a:t>
            </a:r>
            <a:r>
              <a:rPr lang="en-US" dirty="0"/>
              <a:t> </a:t>
            </a:r>
            <a:r>
              <a:rPr lang="en-US" dirty="0" err="1"/>
              <a:t>lehetőségük</a:t>
            </a:r>
            <a:r>
              <a:rPr lang="en-US" dirty="0"/>
              <a:t> van </a:t>
            </a:r>
            <a:r>
              <a:rPr lang="en-US" dirty="0" err="1"/>
              <a:t>számon</a:t>
            </a:r>
            <a:r>
              <a:rPr lang="en-US" dirty="0"/>
              <a:t> </a:t>
            </a:r>
            <a:r>
              <a:rPr lang="en-US" dirty="0" err="1"/>
              <a:t>tartani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miket</a:t>
            </a:r>
            <a:r>
              <a:rPr lang="en-US" dirty="0"/>
              <a:t> </a:t>
            </a:r>
            <a:r>
              <a:rPr lang="en-US" dirty="0" err="1"/>
              <a:t>kóstoltak</a:t>
            </a:r>
            <a:r>
              <a:rPr lang="en-US" dirty="0"/>
              <a:t> </a:t>
            </a:r>
            <a:r>
              <a:rPr lang="en-US" dirty="0" err="1"/>
              <a:t>már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9613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D80E8-CE7E-1CFE-B521-6024311CD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Architectúra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3BCA7C-7BA1-D097-0A98-6C451857634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 file </a:t>
            </a:r>
            <a:r>
              <a:rPr lang="en-US" dirty="0" err="1"/>
              <a:t>rendszerhez</a:t>
            </a:r>
            <a:r>
              <a:rPr lang="en-US" dirty="0"/>
              <a:t> MVVM </a:t>
            </a:r>
            <a:r>
              <a:rPr lang="en-US" dirty="0" err="1"/>
              <a:t>architúrát</a:t>
            </a:r>
            <a:r>
              <a:rPr lang="en-US" dirty="0"/>
              <a:t> </a:t>
            </a:r>
            <a:r>
              <a:rPr lang="en-US" dirty="0" err="1"/>
              <a:t>alkalmaztam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átláthatóság</a:t>
            </a:r>
            <a:r>
              <a:rPr lang="en-US" dirty="0"/>
              <a:t> </a:t>
            </a:r>
            <a:r>
              <a:rPr lang="en-US" dirty="0" err="1"/>
              <a:t>érdekében</a:t>
            </a:r>
            <a:r>
              <a:rPr lang="en-US" dirty="0"/>
              <a:t>.</a:t>
            </a: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D5111DA-2EAB-CEB4-79B9-0B3B80D86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263" y="0"/>
            <a:ext cx="3157473" cy="6858000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28E2239-01F1-1B17-68AE-87D65F898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736" y="0"/>
            <a:ext cx="39932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232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694F5-6A8D-77FD-AC5F-45539E0E4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363" y="364922"/>
            <a:ext cx="3932237" cy="1600200"/>
          </a:xfrm>
        </p:spPr>
        <p:txBody>
          <a:bodyPr/>
          <a:lstStyle/>
          <a:p>
            <a:r>
              <a:rPr lang="en-US" dirty="0"/>
              <a:t>Érdekesség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A88454-26FF-ADAF-6536-9AC68F469E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7362" y="1965122"/>
            <a:ext cx="3932237" cy="3811588"/>
          </a:xfrm>
        </p:spPr>
        <p:txBody>
          <a:bodyPr/>
          <a:lstStyle/>
          <a:p>
            <a:r>
              <a:rPr lang="en-US" dirty="0" err="1"/>
              <a:t>Számomra</a:t>
            </a:r>
            <a:r>
              <a:rPr lang="en-US" dirty="0"/>
              <a:t> a </a:t>
            </a:r>
            <a:r>
              <a:rPr lang="en-US" dirty="0" err="1"/>
              <a:t>keresés</a:t>
            </a:r>
            <a:r>
              <a:rPr lang="en-US" dirty="0"/>
              <a:t> </a:t>
            </a:r>
            <a:r>
              <a:rPr lang="en-US" dirty="0" err="1"/>
              <a:t>megvalósítása</a:t>
            </a:r>
            <a:r>
              <a:rPr lang="en-US" dirty="0"/>
              <a:t> </a:t>
            </a:r>
            <a:r>
              <a:rPr lang="en-US" dirty="0" err="1"/>
              <a:t>tetszett</a:t>
            </a:r>
            <a:r>
              <a:rPr lang="en-US" dirty="0"/>
              <a:t> a </a:t>
            </a:r>
            <a:r>
              <a:rPr lang="en-US" dirty="0" err="1"/>
              <a:t>legjobb</a:t>
            </a:r>
            <a:r>
              <a:rPr lang="en-US" dirty="0"/>
              <a:t>. Talán </a:t>
            </a:r>
            <a:r>
              <a:rPr lang="en-US" dirty="0" err="1"/>
              <a:t>azért</a:t>
            </a:r>
            <a:r>
              <a:rPr lang="en-US" dirty="0"/>
              <a:t> </a:t>
            </a:r>
            <a:r>
              <a:rPr lang="en-US" dirty="0" err="1"/>
              <a:t>mert</a:t>
            </a:r>
            <a:r>
              <a:rPr lang="en-US" dirty="0"/>
              <a:t> </a:t>
            </a:r>
            <a:r>
              <a:rPr lang="en-US" dirty="0" err="1"/>
              <a:t>már</a:t>
            </a:r>
            <a:r>
              <a:rPr lang="en-US" dirty="0"/>
              <a:t> </a:t>
            </a:r>
            <a:r>
              <a:rPr lang="en-US" dirty="0" err="1"/>
              <a:t>dolgoztam</a:t>
            </a:r>
            <a:r>
              <a:rPr lang="en-US" dirty="0"/>
              <a:t> backend-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valamennyire</a:t>
            </a:r>
            <a:r>
              <a:rPr lang="en-US" dirty="0"/>
              <a:t> </a:t>
            </a:r>
            <a:r>
              <a:rPr lang="en-US" dirty="0" err="1"/>
              <a:t>közel</a:t>
            </a:r>
            <a:r>
              <a:rPr lang="en-US" dirty="0"/>
              <a:t> </a:t>
            </a:r>
            <a:r>
              <a:rPr lang="en-US" dirty="0" err="1"/>
              <a:t>áll</a:t>
            </a:r>
            <a:r>
              <a:rPr lang="en-US" dirty="0"/>
              <a:t> a </a:t>
            </a:r>
            <a:r>
              <a:rPr lang="en-US" dirty="0" err="1"/>
              <a:t>szívemhez</a:t>
            </a:r>
            <a:r>
              <a:rPr lang="en-US" dirty="0"/>
              <a:t>. </a:t>
            </a:r>
          </a:p>
        </p:txBody>
      </p:sp>
      <p:pic>
        <p:nvPicPr>
          <p:cNvPr id="6" name="Picture 5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39A7DB95-FA85-AB62-A833-3EC9912A5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708" y="555089"/>
            <a:ext cx="7772400" cy="574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75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DFD13-4D44-5E7D-8651-867FF8DB1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feladat</a:t>
            </a:r>
            <a:r>
              <a:rPr lang="en-US" dirty="0"/>
              <a:t> </a:t>
            </a:r>
            <a:r>
              <a:rPr lang="en-US" dirty="0" err="1"/>
              <a:t>képei</a:t>
            </a:r>
            <a:endParaRPr lang="en-US" dirty="0"/>
          </a:p>
        </p:txBody>
      </p:sp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57ADC034-5877-71F7-8A7C-62DC74C6C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73" y="1283516"/>
            <a:ext cx="2510459" cy="5383540"/>
          </a:xfrm>
          <a:prstGeom prst="rect">
            <a:avLst/>
          </a:prstGeom>
        </p:spPr>
      </p:pic>
      <p:pic>
        <p:nvPicPr>
          <p:cNvPr id="12" name="Picture 11" descr="A screenshot of a cellphone&#10;&#10;AI-generated content may be incorrect.">
            <a:extLst>
              <a:ext uri="{FF2B5EF4-FFF2-40B4-BE49-F238E27FC236}">
                <a16:creationId xmlns:a16="http://schemas.microsoft.com/office/drawing/2014/main" id="{0EA8BA57-8593-E009-07CB-E4C1E05E3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218" y="1283516"/>
            <a:ext cx="2510460" cy="5383541"/>
          </a:xfrm>
          <a:prstGeom prst="rect">
            <a:avLst/>
          </a:prstGeom>
        </p:spPr>
      </p:pic>
      <p:pic>
        <p:nvPicPr>
          <p:cNvPr id="14" name="Picture 13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68F57BF4-34FC-BF62-2675-73485E5E7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154" y="233890"/>
            <a:ext cx="2949067" cy="6324110"/>
          </a:xfrm>
          <a:prstGeom prst="rect">
            <a:avLst/>
          </a:prstGeom>
        </p:spPr>
      </p:pic>
      <p:pic>
        <p:nvPicPr>
          <p:cNvPr id="16" name="Picture 15" descr="A screenshot of a phone&#10;&#10;AI-generated content may be incorrect.">
            <a:extLst>
              <a:ext uri="{FF2B5EF4-FFF2-40B4-BE49-F238E27FC236}">
                <a16:creationId xmlns:a16="http://schemas.microsoft.com/office/drawing/2014/main" id="{7810E550-D5B7-38A0-A96E-373BB6029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7221" y="233890"/>
            <a:ext cx="2949067" cy="632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71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45CC5-FFD7-2BE2-896B-F63CA6FAD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feladat</a:t>
            </a:r>
            <a:r>
              <a:rPr lang="en-US" dirty="0"/>
              <a:t> </a:t>
            </a:r>
            <a:r>
              <a:rPr lang="en-US" dirty="0" err="1"/>
              <a:t>képei</a:t>
            </a:r>
            <a:endParaRPr lang="en-US" dirty="0"/>
          </a:p>
        </p:txBody>
      </p:sp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E10B2B14-038E-D344-14D4-53864E996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42" y="1417578"/>
            <a:ext cx="2484216" cy="5327264"/>
          </a:xfrm>
          <a:prstGeom prst="rect">
            <a:avLst/>
          </a:prstGeom>
        </p:spPr>
      </p:pic>
      <p:pic>
        <p:nvPicPr>
          <p:cNvPr id="4" name="Picture 3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8481F672-DDB4-AACB-95F9-4C11FED73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331" y="278033"/>
            <a:ext cx="2791745" cy="5986743"/>
          </a:xfrm>
          <a:prstGeom prst="rect">
            <a:avLst/>
          </a:prstGeom>
        </p:spPr>
      </p:pic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730F60D2-B2CC-8942-85C3-3A12E6280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3761" y="365125"/>
            <a:ext cx="2751133" cy="589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42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55AF9-6E74-B614-EA4C-FADC4455B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Továbbá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alkalmazás</a:t>
            </a:r>
            <a:r>
              <a:rPr lang="en-US" dirty="0"/>
              <a:t> </a:t>
            </a:r>
            <a:r>
              <a:rPr lang="en-US" dirty="0" err="1"/>
              <a:t>rendelkezik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dark theme-</a:t>
            </a:r>
            <a:r>
              <a:rPr lang="en-US" dirty="0" err="1"/>
              <a:t>mel</a:t>
            </a:r>
            <a:endParaRPr lang="en-US" dirty="0"/>
          </a:p>
        </p:txBody>
      </p:sp>
      <p:pic>
        <p:nvPicPr>
          <p:cNvPr id="7" name="Picture 6" descr="A screenshot of a phone&#10;&#10;AI-generated content may be incorrect.">
            <a:extLst>
              <a:ext uri="{FF2B5EF4-FFF2-40B4-BE49-F238E27FC236}">
                <a16:creationId xmlns:a16="http://schemas.microsoft.com/office/drawing/2014/main" id="{9F4D452B-3F54-A827-5BE2-1375528E8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013" y="1255461"/>
            <a:ext cx="2536909" cy="5440261"/>
          </a:xfrm>
          <a:prstGeom prst="rect">
            <a:avLst/>
          </a:prstGeom>
        </p:spPr>
      </p:pic>
      <p:pic>
        <p:nvPicPr>
          <p:cNvPr id="9" name="Picture 8" descr="A screenshot of a social media post&#10;&#10;AI-generated content may be incorrect.">
            <a:extLst>
              <a:ext uri="{FF2B5EF4-FFF2-40B4-BE49-F238E27FC236}">
                <a16:creationId xmlns:a16="http://schemas.microsoft.com/office/drawing/2014/main" id="{C3D43F87-FE98-2FC6-35D1-EE9617629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891" y="1255463"/>
            <a:ext cx="2536909" cy="544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90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555D-5221-CF5A-3F6A-9FF4C932D2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Köszönöm</a:t>
            </a:r>
            <a:r>
              <a:rPr lang="en-US" dirty="0"/>
              <a:t> a </a:t>
            </a:r>
            <a:r>
              <a:rPr lang="en-US" dirty="0" err="1"/>
              <a:t>figyelmet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E57081-F057-B071-AC18-14A90DE2F3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670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104</Words>
  <Application>Microsoft Macintosh PowerPoint</Application>
  <PresentationFormat>Widescreen</PresentationFormat>
  <Paragraphs>12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SPIRITS</vt:lpstr>
      <vt:lpstr>A feladat</vt:lpstr>
      <vt:lpstr>Architectúra</vt:lpstr>
      <vt:lpstr>Érdekesség</vt:lpstr>
      <vt:lpstr>A feladat képei</vt:lpstr>
      <vt:lpstr>A feladat képei</vt:lpstr>
      <vt:lpstr>Továbbá az alkalmazás rendelkezik egy dark theme-mel</vt:lpstr>
      <vt:lpstr>Köszönöm a figyelmet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Keresztes Kolos</dc:creator>
  <cp:lastModifiedBy>Keresztes Kolos</cp:lastModifiedBy>
  <cp:revision>1</cp:revision>
  <dcterms:created xsi:type="dcterms:W3CDTF">2025-05-28T20:13:11Z</dcterms:created>
  <dcterms:modified xsi:type="dcterms:W3CDTF">2025-05-28T20:38:47Z</dcterms:modified>
</cp:coreProperties>
</file>